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7373600" cy="11887200"/>
  <p:notesSz cx="6858000" cy="9144000"/>
  <p:defaultTextStyle>
    <a:defPPr>
      <a:defRPr lang="en-US"/>
    </a:defPPr>
    <a:lvl1pPr marL="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1pPr>
    <a:lvl2pPr marL="658342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2pPr>
    <a:lvl3pPr marL="1316683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3pPr>
    <a:lvl4pPr marL="1975025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4pPr>
    <a:lvl5pPr marL="2633366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5pPr>
    <a:lvl6pPr marL="3291708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6pPr>
    <a:lvl7pPr marL="395005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7pPr>
    <a:lvl8pPr marL="4608391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8pPr>
    <a:lvl9pPr marL="5266734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B1EC-6E21-44CF-977D-903D8BE14030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3889" r="5694" b="28519"/>
          <a:stretch/>
        </p:blipFill>
        <p:spPr>
          <a:xfrm>
            <a:off x="248218" y="226910"/>
            <a:ext cx="16868103" cy="574610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57817" y="487666"/>
            <a:ext cx="2825183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18217" y="3932340"/>
            <a:ext cx="1872911" cy="143213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278417" y="3115204"/>
            <a:ext cx="2825183" cy="26275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3000" y="1801435"/>
            <a:ext cx="1327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91008" y="2286000"/>
            <a:ext cx="0" cy="8018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1128" y="4674489"/>
            <a:ext cx="13278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86208" y="1557595"/>
            <a:ext cx="1176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974" y="4402893"/>
            <a:ext cx="91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7772" y="1555919"/>
            <a:ext cx="102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4330958" y="6170866"/>
            <a:ext cx="2747590" cy="5434006"/>
            <a:chOff x="5292861" y="6238970"/>
            <a:chExt cx="2747590" cy="54340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30" b="12963"/>
            <a:stretch/>
          </p:blipFill>
          <p:spPr>
            <a:xfrm rot="5400000">
              <a:off x="3949653" y="7582178"/>
              <a:ext cx="5434006" cy="274759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335548" y="6255020"/>
              <a:ext cx="609599" cy="5847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</a:t>
              </a:r>
              <a:r>
                <a:rPr lang="en-US" sz="3200" dirty="0" smtClean="0">
                  <a:solidFill>
                    <a:schemeClr val="bg1"/>
                  </a:solidFill>
                </a:rPr>
                <a:t>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8601" y="6210551"/>
            <a:ext cx="4782245" cy="5464600"/>
            <a:chOff x="228601" y="6210551"/>
            <a:chExt cx="4782245" cy="5464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1" t="10186" r="25694" b="3518"/>
            <a:stretch/>
          </p:blipFill>
          <p:spPr>
            <a:xfrm>
              <a:off x="228601" y="6238969"/>
              <a:ext cx="4782245" cy="5436182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2011680" y="10870266"/>
              <a:ext cx="1264921" cy="734606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11680" y="7056106"/>
              <a:ext cx="1671320" cy="262753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78546" y="6210551"/>
              <a:ext cx="4029874" cy="889732"/>
              <a:chOff x="17435191" y="8666765"/>
              <a:chExt cx="3660177" cy="88973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7435191" y="8666765"/>
                <a:ext cx="3660177" cy="889731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17435191" y="8666766"/>
                <a:ext cx="3519336" cy="8897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Vibrating </a:t>
                </a:r>
                <a:r>
                  <a:rPr lang="en-US" dirty="0">
                    <a:solidFill>
                      <a:schemeClr val="bg1"/>
                    </a:solidFill>
                  </a:rPr>
                  <a:t>t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ruck setup (motor + battery + piston)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>
            <a:xfrm>
              <a:off x="1550414" y="7100282"/>
              <a:ext cx="522453" cy="63779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5" idx="1"/>
            </p:cNvCxnSpPr>
            <p:nvPr/>
          </p:nvCxnSpPr>
          <p:spPr>
            <a:xfrm>
              <a:off x="1431946" y="10613723"/>
              <a:ext cx="764977" cy="36412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03765" y="9723992"/>
              <a:ext cx="2176487" cy="889731"/>
              <a:chOff x="18078365" y="6804065"/>
              <a:chExt cx="2176487" cy="889731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8078365" y="6804065"/>
                <a:ext cx="2176487" cy="889731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153407" y="6804065"/>
                <a:ext cx="1987025" cy="8897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Metal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plate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31966" y="6239571"/>
              <a:ext cx="609599" cy="5847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</a:t>
              </a:r>
              <a:r>
                <a:rPr lang="en-US" sz="3200" dirty="0" smtClean="0">
                  <a:solidFill>
                    <a:schemeClr val="bg1"/>
                  </a:solidFill>
                </a:rPr>
                <a:t>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240965" y="6193788"/>
            <a:ext cx="8830733" cy="5434279"/>
            <a:chOff x="8322455" y="6230403"/>
            <a:chExt cx="8830733" cy="54342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9" t="28628" r="37058" b="30980"/>
            <a:stretch/>
          </p:blipFill>
          <p:spPr>
            <a:xfrm>
              <a:off x="8322455" y="6238957"/>
              <a:ext cx="8830733" cy="5425725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8493057" y="7391400"/>
              <a:ext cx="933155" cy="701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737821" y="8242728"/>
              <a:ext cx="2825183" cy="262753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3453053" y="7040880"/>
              <a:ext cx="933155" cy="701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0714143" y="6304721"/>
              <a:ext cx="2023678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567794" y="6312762"/>
              <a:ext cx="2316376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Traditional  cabled </a:t>
              </a:r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US" dirty="0" smtClean="0">
                  <a:solidFill>
                    <a:schemeClr val="bg1"/>
                  </a:solidFill>
                </a:rPr>
                <a:t>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2603480" y="6824346"/>
              <a:ext cx="896679" cy="36506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11524036" y="9723992"/>
              <a:ext cx="1213785" cy="3344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322674" y="6774082"/>
              <a:ext cx="1799572" cy="71531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9254237" y="9683644"/>
              <a:ext cx="2425951" cy="603039"/>
              <a:chOff x="17593662" y="8550482"/>
              <a:chExt cx="2425951" cy="60303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7718393" y="8566564"/>
                <a:ext cx="2176487" cy="58695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593662" y="8550482"/>
                <a:ext cx="2425951" cy="491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</a:rPr>
                  <a:t>SeismicDrone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395315" y="6230403"/>
              <a:ext cx="609599" cy="58477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</a:t>
              </a:r>
              <a:r>
                <a:rPr lang="en-US" sz="3200" dirty="0" smtClean="0">
                  <a:solidFill>
                    <a:schemeClr val="bg1"/>
                  </a:solidFill>
                </a:rPr>
                <a:t>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28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11</cp:revision>
  <dcterms:created xsi:type="dcterms:W3CDTF">2016-03-05T19:30:34Z</dcterms:created>
  <dcterms:modified xsi:type="dcterms:W3CDTF">2016-11-14T17:22:47Z</dcterms:modified>
</cp:coreProperties>
</file>